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1" r:id="rId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3DA4333-71E1-4139-BA0C-E3330E7876A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47000" cy="43592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0576" y="5521128"/>
            <a:ext cx="6004243" cy="52303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48255" y="1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1042646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48255" y="11042646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0879" y="4721939"/>
            <a:ext cx="5446316" cy="4472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3856884" y="9442313"/>
            <a:ext cx="2949760" cy="4962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ЗЕМЛЕТРЯСЕНИЯ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553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</a:t>
            </a:r>
            <a:r>
              <a:rPr lang="ru-RU" sz="2200" b="1" strike="noStrike" spc="-1" dirty="0" smtClean="0">
                <a:latin typeface="Arial"/>
                <a:ea typeface="DejaVu Sans"/>
              </a:rPr>
              <a:t>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нельзя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Arial"/>
                <a:ea typeface="DejaVu Sans"/>
              </a:rPr>
              <a:t>Покиньте </a:t>
            </a:r>
            <a:r>
              <a:rPr lang="ru-RU" sz="2400" b="1" spc="-1" dirty="0" smtClean="0">
                <a:latin typeface="Arial"/>
                <a:ea typeface="DejaVu Sans"/>
              </a:rPr>
              <a:t>здание</a:t>
            </a:r>
            <a:endParaRPr lang="ru-RU" sz="2400" i="1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400" i="1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ЗЕМЛЕТРЯСЕНИЯ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r>
              <a:rPr lang="ru-RU" sz="2800" i="1" spc="-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1297174"/>
            <a:ext cx="10901896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строений</a:t>
            </a: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электропередач</a:t>
            </a: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щитов</a:t>
            </a: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</a:t>
            </a:r>
            <a:r>
              <a:rPr lang="ru-RU" sz="2800" b="1" strike="noStrike" spc="-1" dirty="0" smtClean="0">
                <a:latin typeface="Arial"/>
                <a:ea typeface="DejaVu Sans"/>
              </a:rPr>
              <a:t>деревьев</a:t>
            </a:r>
          </a:p>
          <a:p>
            <a:pPr algn="ctr">
              <a:lnSpc>
                <a:spcPct val="100000"/>
              </a:lnSpc>
              <a:buNone/>
            </a:pPr>
            <a:endParaRPr lang="ru-RU" sz="2800" b="1" i="1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3352" y="3542489"/>
            <a:ext cx="11377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r>
              <a:rPr lang="ru-RU" sz="2800" i="1" spc="-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28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нахождении </a:t>
            </a:r>
            <a:r>
              <a:rPr lang="ru-RU" sz="2800" b="1" spc="-1" dirty="0">
                <a:solidFill>
                  <a:srgbClr val="0070C0"/>
                </a:solidFill>
                <a:latin typeface="Arial"/>
                <a:ea typeface="DejaVu Sans"/>
              </a:rPr>
              <a:t>в </a:t>
            </a:r>
            <a:r>
              <a:rPr lang="ru-RU" sz="28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автомобиле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pc="-1" dirty="0">
                <a:latin typeface="Arial"/>
                <a:ea typeface="DejaVu Sans"/>
              </a:rPr>
              <a:t>Оставайтесь в </a:t>
            </a:r>
            <a:r>
              <a:rPr lang="ru-RU" sz="2800" b="1" spc="-1" dirty="0" smtClean="0">
                <a:latin typeface="Arial"/>
                <a:ea typeface="DejaVu Sans"/>
              </a:rPr>
              <a:t>автомобиле</a:t>
            </a:r>
            <a:endParaRPr lang="ru-RU" sz="2800" i="1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i="1" spc="-1" dirty="0">
              <a:latin typeface="Arial"/>
            </a:endParaRPr>
          </a:p>
          <a:p>
            <a:pPr lvl="0" algn="ctr"/>
            <a:endParaRPr lang="ru-RU" sz="2800" i="1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2207568" y="344520"/>
            <a:ext cx="8853072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ЗАТОПЛЕНИЯ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263352" y="1628801"/>
            <a:ext cx="11665296" cy="4892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 smtClean="0">
                <a:latin typeface="Arial"/>
                <a:ea typeface="DejaVu Sans"/>
              </a:rPr>
              <a:t>Перекройте </a:t>
            </a:r>
            <a:r>
              <a:rPr lang="ru-RU" sz="2400" b="1" strike="noStrike" spc="-1" dirty="0">
                <a:latin typeface="Arial"/>
                <a:ea typeface="DejaVu Sans"/>
              </a:rPr>
              <a:t>газ и воду, </a:t>
            </a:r>
            <a:r>
              <a:rPr lang="ru-RU" sz="2400" b="1" strike="noStrike" spc="-1" dirty="0" smtClean="0">
                <a:latin typeface="Arial"/>
                <a:ea typeface="DejaVu Sans"/>
              </a:rPr>
              <a:t>отключите </a:t>
            </a:r>
            <a:r>
              <a:rPr lang="ru-RU" sz="2400" b="1" strike="noStrike" spc="-1" dirty="0">
                <a:latin typeface="Arial"/>
                <a:ea typeface="DejaVu Sans"/>
              </a:rPr>
              <a:t>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 smtClean="0">
                <a:latin typeface="Arial"/>
                <a:ea typeface="DejaVu Sans"/>
              </a:rPr>
              <a:t>Закройте </a:t>
            </a:r>
            <a:r>
              <a:rPr lang="ru-RU" sz="2400" b="1" strike="noStrike" spc="-1" dirty="0">
                <a:latin typeface="Arial"/>
                <a:ea typeface="DejaVu Sans"/>
              </a:rPr>
              <a:t>окна, двери, вентиляционные </a:t>
            </a:r>
            <a:r>
              <a:rPr lang="ru-RU" sz="2400" b="1" strike="noStrike" spc="-1" dirty="0" smtClean="0">
                <a:latin typeface="Arial"/>
                <a:ea typeface="DejaVu Sans"/>
              </a:rPr>
              <a:t>и </a:t>
            </a:r>
            <a:r>
              <a:rPr lang="ru-RU" sz="2400" b="1" strike="noStrike" spc="-1" dirty="0">
                <a:latin typeface="Arial"/>
                <a:ea typeface="DejaVu Sans"/>
              </a:rPr>
              <a:t>другие </a:t>
            </a:r>
            <a:r>
              <a:rPr lang="ru-RU" sz="2400" b="1" strike="noStrike" spc="-1" dirty="0" smtClean="0">
                <a:latin typeface="Arial"/>
                <a:ea typeface="DejaVu Sans"/>
              </a:rPr>
              <a:t>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</a:t>
            </a:r>
            <a:r>
              <a:rPr lang="ru-RU" sz="2400" b="1" strike="noStrike" spc="-1" dirty="0" smtClean="0">
                <a:latin typeface="Arial"/>
                <a:ea typeface="DejaVu Sans"/>
              </a:rPr>
              <a:t>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pc="-1" dirty="0" err="1" smtClean="0">
                <a:latin typeface="Arial"/>
                <a:ea typeface="DejaVu Sans"/>
              </a:rPr>
              <a:t>эвакоприемный</a:t>
            </a:r>
            <a:r>
              <a:rPr lang="ru-RU" sz="2400" b="1" i="1" spc="-1" dirty="0" smtClean="0">
                <a:latin typeface="Arial"/>
                <a:ea typeface="DejaVu Sans"/>
              </a:rPr>
              <a:t> пункт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  <a:r>
              <a:rPr lang="ru-RU" sz="24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4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r>
              <a:rPr lang="ru-RU" sz="2400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4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4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r>
              <a:rPr lang="ru-RU" sz="2400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4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</a:t>
            </a:r>
            <a:r>
              <a:rPr lang="ru-RU" sz="2400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материалами</a:t>
            </a:r>
            <a:endParaRPr lang="ru-RU" sz="2400" i="1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257</Words>
  <Application>Microsoft Office PowerPoint</Application>
  <PresentationFormat>Широкоэкранный</PresentationFormat>
  <Paragraphs>62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zam</cp:lastModifiedBy>
  <cp:revision>38</cp:revision>
  <cp:lastPrinted>2025-01-23T02:28:22Z</cp:lastPrinted>
  <dcterms:created xsi:type="dcterms:W3CDTF">2024-11-13T07:28:09Z</dcterms:created>
  <dcterms:modified xsi:type="dcterms:W3CDTF">2025-01-23T03:28:13Z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